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authors.xml" ContentType="application/vnd.ms-powerpoint.authors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0"/>
  </p:notesMasterIdLst>
  <p:sldIdLst>
    <p:sldId id="2247" r:id="rId2"/>
    <p:sldId id="4187" r:id="rId3"/>
    <p:sldId id="4188" r:id="rId4"/>
    <p:sldId id="4211" r:id="rId5"/>
    <p:sldId id="4212" r:id="rId6"/>
    <p:sldId id="4165" r:id="rId7"/>
    <p:sldId id="4213" r:id="rId8"/>
    <p:sldId id="4214" r:id="rId9"/>
    <p:sldId id="4189" r:id="rId10"/>
    <p:sldId id="4215" r:id="rId11"/>
    <p:sldId id="4216" r:id="rId12"/>
    <p:sldId id="4190" r:id="rId13"/>
    <p:sldId id="4217" r:id="rId14"/>
    <p:sldId id="4218" r:id="rId15"/>
    <p:sldId id="4191" r:id="rId16"/>
    <p:sldId id="4219" r:id="rId17"/>
    <p:sldId id="4220" r:id="rId18"/>
    <p:sldId id="4192" r:id="rId19"/>
    <p:sldId id="4221" r:id="rId20"/>
    <p:sldId id="4222" r:id="rId21"/>
    <p:sldId id="4206" r:id="rId22"/>
    <p:sldId id="4207" r:id="rId23"/>
    <p:sldId id="4208" r:id="rId24"/>
    <p:sldId id="4209" r:id="rId25"/>
    <p:sldId id="4210" r:id="rId26"/>
    <p:sldId id="4193" r:id="rId27"/>
    <p:sldId id="4194" r:id="rId28"/>
    <p:sldId id="4195" r:id="rId29"/>
    <p:sldId id="4196" r:id="rId30"/>
    <p:sldId id="4197" r:id="rId31"/>
    <p:sldId id="4198" r:id="rId32"/>
    <p:sldId id="4199" r:id="rId33"/>
    <p:sldId id="4200" r:id="rId34"/>
    <p:sldId id="4201" r:id="rId35"/>
    <p:sldId id="4202" r:id="rId36"/>
    <p:sldId id="4203" r:id="rId37"/>
    <p:sldId id="4204" r:id="rId38"/>
    <p:sldId id="4205" r:id="rId39"/>
  </p:sldIdLst>
  <p:sldSz cx="9144000" cy="6858000" type="screen4x3"/>
  <p:notesSz cx="6858000" cy="9144000"/>
  <p:embeddedFontLst>
    <p:embeddedFont>
      <p:font typeface="Mulish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18932D-354B-534B-8B02-A84BF66D0A80}" v="76" dt="2025-12-02T05:28:56.5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3" Type="http://schemas.openxmlformats.org/officeDocument/2006/relationships/customXml" Target="../customXml/item3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338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74FBC-E55A-B03D-3741-AF11316F2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842E11-EB0A-AE75-4C21-A3E331104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04EA9C-9672-1B7A-EB91-1D72AB275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19BD25-FB82-F9E8-B6B6-29FA5F437B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958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6A2EE-1637-4C3B-C774-972BE419D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D50400-24B7-B694-D69C-6B2F6FC65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B6F81-AF2E-79B4-1AD3-52ECD34EA5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9E6701-E86C-002F-AFB3-C516D573E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76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48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400" b="1" dirty="0">
                <a:latin typeface="Mulish" pitchFamily="2" charset="77"/>
              </a:rPr>
              <a:t>Set 1 Single Consonants and Short Vowels: </a:t>
            </a:r>
          </a:p>
          <a:p>
            <a:pPr algn="ctr"/>
            <a:r>
              <a:rPr lang="en-US" sz="4400" b="1" dirty="0">
                <a:latin typeface="Mulish" pitchFamily="2" charset="77"/>
              </a:rPr>
              <a:t>m, s, a, p, </a:t>
            </a:r>
            <a:r>
              <a:rPr lang="en-US" sz="4400" b="1" dirty="0" err="1">
                <a:latin typeface="Mulish" pitchFamily="2" charset="77"/>
              </a:rPr>
              <a:t>i</a:t>
            </a:r>
            <a:r>
              <a:rPr lang="en-US" sz="4400" b="1" dirty="0">
                <a:latin typeface="Mulish" pitchFamily="2" charset="77"/>
              </a:rPr>
              <a:t>, t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06F4E-FAC4-6CB3-C9EC-41106DAD3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B63B265-8F7A-A2F5-A402-399D0B4247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2700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535F1-4516-4764-8CD6-A1A7EBDB8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A7F046F-A539-4D5B-7750-B32A8E5E260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006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BAC75-C5CC-F829-3CB3-1884EB6D5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6B5EF3C-4AE0-FD8F-F6CC-0AAEA2ECBC6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4524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4E008-683C-531F-2C7E-EE7548540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902164E-2FD9-CCAF-9CAE-EEDE0AD9D03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2147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502A3-C24D-B03E-D0A1-813D9791C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4F3BE94-83CB-2C8A-5EA1-F727BBB89EB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5379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9C627-5397-91C4-DD60-0C5939FA7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80CFD53-3456-3A99-491E-30D514AEC78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1842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7D469-5BCF-B7AC-D113-9E31E1EEC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4FEF3B2-08DD-AF37-58A6-2A97A3C8790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8336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D923F-0672-94E9-A92E-46E612B2F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5E17C3B-8185-37AE-808B-DC995C21435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9570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86A49-6D9F-9291-0A91-ABD14CACE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CAE2A73-CB42-21B9-2615-A490C003B2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5493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F12E5-7FE5-504A-A1E8-24EE7D1B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A5234B9-327E-9E68-85F7-D7C39048356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6450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Single Consonants and Short Vowels: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m, s, a, p, </a:t>
            </a:r>
            <a:r>
              <a:rPr lang="en-US" sz="6000" b="1" dirty="0" err="1">
                <a:latin typeface="Mulish" pitchFamily="2" charset="77"/>
              </a:rPr>
              <a:t>i</a:t>
            </a:r>
            <a:r>
              <a:rPr lang="en-US" sz="6000" b="1" dirty="0">
                <a:latin typeface="Mulish" pitchFamily="2" charset="77"/>
              </a:rPr>
              <a:t>, 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D1B50-92C8-6A8D-DDC1-D47A5B1D0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D5AA2DF-3B08-6FF3-79F7-9288315DE02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28213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CD564-4C43-4A23-35BA-51C0DDCC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9B327C9-95CA-A205-4205-B6988F1A28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7655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CCE8-55FA-CE68-25F1-661488D6D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9B06127-E94D-EC4C-004E-70424906A9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tap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959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7D70C-3EEB-75C6-F777-ED56F0058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7E428DB-E08F-4CF2-46A1-341CDB0E1A3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6710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3C4B4-D1AA-F075-434A-577812D8F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364B567-5447-F43B-83A8-903195DDC82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pats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18064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E5EC7-74FC-4B48-D580-D83D394D8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AE5F10-FAA9-8AA6-9521-E4E64BC6674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7468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E7561-7C3C-451B-105E-82C8727C8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097305-1935-3592-CC58-E0023BA36D9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E77229-2961-0239-B487-57981FF4083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</a:t>
            </a:r>
          </a:p>
        </p:txBody>
      </p:sp>
    </p:spTree>
    <p:extLst>
      <p:ext uri="{BB962C8B-B14F-4D97-AF65-F5344CB8AC3E}">
        <p14:creationId xmlns:p14="http://schemas.microsoft.com/office/powerpoint/2010/main" val="24612097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47B08-0FBE-FA12-1C85-4E024FD56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3ADA32-135C-0F23-86BD-3A60319147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6346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CD810-21A1-E269-3CF6-A7E4952B5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1577A32-31DC-3D80-C1B7-4E6244200F9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9655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E3373-467D-BAB0-AEDE-0A7A9F38B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01F078F-E2BD-EEB5-6A75-E116C3357D7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8677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567CB-FFF7-1D38-6C20-D823E6A92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05AB2E0-3BA1-8941-9899-43A10050452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83239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8D6B2-8266-FE96-07FA-69AF51DCD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6C7B28C-9189-FA7A-727F-A650FCEC7D4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33370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F037C-1EE3-ABCA-5F53-EB2D6DFF9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FF925C-453D-920D-ACB2-BD1DED0BE6E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CD8B46-DDAE-E361-74DC-6F84444E29E0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</a:t>
            </a:r>
          </a:p>
        </p:txBody>
      </p:sp>
    </p:spTree>
    <p:extLst>
      <p:ext uri="{BB962C8B-B14F-4D97-AF65-F5344CB8AC3E}">
        <p14:creationId xmlns:p14="http://schemas.microsoft.com/office/powerpoint/2010/main" val="13224717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17871-FEFA-2CF9-AF75-0FE4EBBE4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98A95FC-6E03-2537-14FD-D9A9C045C21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715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C396E-0EB1-6758-DA54-8AE68EC53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F83902-03F1-F994-C2D9-D369888A36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69917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C4157-4472-B245-9CEF-DD943AA2D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62070F0-109D-8E8C-DD5B-8BC56BDFA4F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46606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D6CD6-E76D-501C-4497-78F7EA8D0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AAFC4FB-B601-80D1-47A3-5ED41212B2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71730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C5192-8FCB-5355-94C4-CD737D1A7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5969772-D2B5-C103-0260-2C7E6AB381D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69156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924DF-872F-A2E6-30E7-36B1AFFC5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97247D0-8003-0A6F-60D1-E5FEE4CB00B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53520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53AE1E-C555-716D-0E9D-890D81026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8E1E12-0505-D23F-48AF-1980CF6179CA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  <a:br>
              <a:rPr lang="en-US" sz="4000" b="1" dirty="0">
                <a:latin typeface="Mulish" pitchFamily="2" charset="77"/>
              </a:rPr>
            </a:br>
            <a:r>
              <a:rPr lang="en-US" sz="4000" b="1" dirty="0">
                <a:latin typeface="Mulish" pitchFamily="2" charset="77"/>
              </a:rPr>
              <a:t>Set 2 Single Consonants and Short Vowels: c, b, r, e, f, h, n</a:t>
            </a:r>
          </a:p>
        </p:txBody>
      </p:sp>
    </p:spTree>
    <p:extLst>
      <p:ext uri="{BB962C8B-B14F-4D97-AF65-F5344CB8AC3E}">
        <p14:creationId xmlns:p14="http://schemas.microsoft.com/office/powerpoint/2010/main" val="1456998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93246-F3D9-C00C-2C65-2CFC4A167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EC7604C-B11E-A596-5B6A-3360A39C5AA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7015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B0EF7-3070-80AC-7292-DA10BB49C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F653686-D960-C36D-9CA4-6B835A0C274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7532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5D16239-BF22-9311-E0AE-84FEA44289C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5354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00DB8-C25B-0B73-766A-204F355EE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AC09928-BC28-0D6C-74D4-DA1033745B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8583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35DD0-7F48-7FF2-2FE9-AE20E3CA3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9F749BA-6546-9CF5-C859-D8F5DD07859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2801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673D2-1497-9C90-7E51-397E600D9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3B66F9C-96AE-64B1-63BE-809BA910615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015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8867606F-9BDC-4390-AF8C-E639D1E31DCD}"/>
</file>

<file path=customXml/itemProps2.xml><?xml version="1.0" encoding="utf-8"?>
<ds:datastoreItem xmlns:ds="http://schemas.openxmlformats.org/officeDocument/2006/customXml" ds:itemID="{F49A83D3-A23D-4612-A700-8CE3591196B3}"/>
</file>

<file path=customXml/itemProps3.xml><?xml version="1.0" encoding="utf-8"?>
<ds:datastoreItem xmlns:ds="http://schemas.openxmlformats.org/officeDocument/2006/customXml" ds:itemID="{9E3C2833-EA04-4C3E-9A7C-DD440D4CE20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25340</TotalTime>
  <Words>115</Words>
  <Application>Microsoft Office PowerPoint</Application>
  <PresentationFormat>On-screen Show (4:3)</PresentationFormat>
  <Paragraphs>48</Paragraphs>
  <Slides>38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Mulish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48</cp:revision>
  <dcterms:created xsi:type="dcterms:W3CDTF">2022-06-06T14:24:31Z</dcterms:created>
  <dcterms:modified xsi:type="dcterms:W3CDTF">2026-01-28T05:34:10Z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